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Parker" userId="1fff5907-c742-4dba-94c7-193dd957f63c" providerId="ADAL" clId="{07A5246C-0FC0-4088-9B2E-D9FFCECE14B5}"/>
    <pc:docChg chg="modSld">
      <pc:chgData name="Nick Parker" userId="1fff5907-c742-4dba-94c7-193dd957f63c" providerId="ADAL" clId="{07A5246C-0FC0-4088-9B2E-D9FFCECE14B5}" dt="2024-03-18T20:57:21.777" v="5"/>
      <pc:docMkLst>
        <pc:docMk/>
      </pc:docMkLst>
      <pc:sldChg chg="setBg">
        <pc:chgData name="Nick Parker" userId="1fff5907-c742-4dba-94c7-193dd957f63c" providerId="ADAL" clId="{07A5246C-0FC0-4088-9B2E-D9FFCECE14B5}" dt="2024-03-18T20:57:11.259" v="2"/>
        <pc:sldMkLst>
          <pc:docMk/>
          <pc:sldMk cId="3537491350" sldId="256"/>
        </pc:sldMkLst>
      </pc:sldChg>
      <pc:sldChg chg="setBg">
        <pc:chgData name="Nick Parker" userId="1fff5907-c742-4dba-94c7-193dd957f63c" providerId="ADAL" clId="{07A5246C-0FC0-4088-9B2E-D9FFCECE14B5}" dt="2024-03-18T20:57:21.777" v="5"/>
        <pc:sldMkLst>
          <pc:docMk/>
          <pc:sldMk cId="3911019530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0FC4-7D04-602C-4E8C-E0CD6F9E8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D2EA7-307B-AEBA-5A15-6A8B270E2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A2BD5-F1BE-C76F-2F8D-44C7BD41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85778-76C3-39EC-73DA-C2808DF6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EDEE8-03C2-22DF-7425-508B1610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6472-828B-C8BB-CBFC-5B5957D4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E777B-90B5-C235-C9C2-FE4A24949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ED24B-592C-3FA4-D2A6-9A35DB89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C7A8-098B-C021-A103-E27D43C1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5E5C9-4753-440C-DD53-8E4BA357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8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510D-2EC7-F0C2-0F69-F36BE64DF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E8B3C-D92A-C0CF-D9D3-29DE1D393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B2A73-992A-2953-7C10-FD38236A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53238-1907-9A64-C3E6-D9CBDFD9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E12C4-EE63-0F92-EA82-E138D40F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4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7469-0DA8-39EA-6550-85426D54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2AB61-3E6B-8D35-1587-4525200E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6FDB-D8CD-AC92-6230-D058F681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9959B-183C-A932-71EC-7B80A095C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3B23-7C70-8EA6-07C5-DFA90537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8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0EC5F-6955-D119-A888-A5B4F541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92CE4-F8B3-CC29-EB8D-3D370D79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73F-F976-664B-C889-B803B9C3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8B339-4307-5DFF-F2A1-FF28EDB7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0E86C-0DDE-86D0-B492-FD49397A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29B7-1034-16F1-B6A8-C26C823C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5A3B9-C6F8-8C7C-325F-A3CCA9A74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B22B1-0921-1A6E-04E7-931AF4889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0E104-57A0-D140-8457-54C0F9CF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7CA16-1875-A4E6-2FC7-FAC71FE6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B62FC-260A-5C66-F5D5-0365DA51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1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5E28-C891-34D1-ADFD-E45FF778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6FF36-2439-FDA7-6D26-DFCC87F04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516FA-A620-F04D-D0E7-71343910C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BADE4-1340-2392-E0C5-E0FAF4C24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2B5FF4-AA24-A084-25A0-C56776D97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5C12EA-F2A4-5796-FCBC-9CD26384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0CC710-E033-EADE-467D-05B21128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29E8E-EFCB-F214-227B-09F8F01E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4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6B560-6B51-3C45-08E9-0C3CEB47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E941-44BD-1C09-CE3A-77235FC1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5E62A-FE01-E1BC-0484-AF002276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DCC0C-EC2E-623D-A752-07D8191A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3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97DD6-1372-2F2D-D398-E47CAA22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8F446-D29B-6591-88D6-B7A1E243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EFF24-18B2-05C1-F773-ACA9A3E8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6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F7CB-DB7A-3DED-C6E3-CD4F6F51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4DE51-CBAA-8577-EFDA-C1DCE34F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403BD-9C29-3AF2-5977-1ECB2CF1B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677F6-E77D-2355-E0D0-733D202C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6428D-D3BF-EFC3-BBEE-B585A0A5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ACFEF-B139-E38E-6013-EB77C24A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1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478B-9AF1-3724-EDFC-881CDE0AB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5C505D-47A6-785E-84B2-2E48A5E0A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27895-A35D-9D90-0E99-536E800C7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70D35-1D53-52BC-5CF1-8BF9E1E8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43A10-09EF-A073-A478-A7236F8E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0B747-87B1-FD77-AC45-D61853F6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2919B-F99E-3C89-7A47-A40E27E6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D19C3-1824-7E2E-E29D-8A335580D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3D95-EBB3-DFAA-874A-B56A61979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77A539-3E54-46C4-9831-308AA1E89B2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2B535-7B43-CDFE-A2A8-1ABD9712D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D5BF2-5E44-C339-42CB-B8F53F3C6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44FA44-259B-4944-8477-8A762C42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0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49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01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379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33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273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Parker</dc:creator>
  <cp:lastModifiedBy>Nick Parker</cp:lastModifiedBy>
  <cp:revision>1</cp:revision>
  <dcterms:created xsi:type="dcterms:W3CDTF">2024-03-18T19:41:05Z</dcterms:created>
  <dcterms:modified xsi:type="dcterms:W3CDTF">2024-03-18T20:57:24Z</dcterms:modified>
</cp:coreProperties>
</file>